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867C-5CFA-4F11-AC07-B4488A77CAF1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D086-4C6E-427C-A6D1-8DD6534BF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4FDB6-3C5B-4041-93B8-931D6F3E233C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68999-A31D-4A81-8206-F57A55539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1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701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25 </a:t>
            </a:r>
            <a:r>
              <a:rPr lang="en-US" dirty="0" smtClean="0">
                <a:solidFill>
                  <a:srgbClr val="00B050"/>
                </a:solidFill>
              </a:rPr>
              <a:t>de mayo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62e:  </a:t>
            </a:r>
            <a:r>
              <a:rPr lang="es-ES_tradnl" dirty="0" smtClean="0"/>
              <a:t>¿Cómo ayuda Glen a Santiago?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>
                <a:solidFill>
                  <a:srgbClr val="0070C0"/>
                </a:solidFill>
              </a:rPr>
              <a:t>Reflexión en silencio: </a:t>
            </a:r>
            <a:r>
              <a:rPr lang="es-ES_tradnl" dirty="0"/>
              <a:t>Describe </a:t>
            </a:r>
            <a:r>
              <a:rPr lang="es-ES_tradnl" dirty="0" err="1" smtClean="0"/>
              <a:t>what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first</a:t>
            </a:r>
            <a:r>
              <a:rPr lang="es-ES_tradnl" dirty="0" smtClean="0"/>
              <a:t> </a:t>
            </a:r>
            <a:r>
              <a:rPr lang="es-ES_tradnl" dirty="0" err="1" smtClean="0"/>
              <a:t>few</a:t>
            </a:r>
            <a:r>
              <a:rPr lang="es-ES_tradnl" dirty="0" smtClean="0"/>
              <a:t> </a:t>
            </a:r>
            <a:r>
              <a:rPr lang="es-ES_tradnl" dirty="0" err="1" smtClean="0"/>
              <a:t>days</a:t>
            </a:r>
            <a:r>
              <a:rPr lang="es-ES_tradnl" dirty="0" smtClean="0"/>
              <a:t> of </a:t>
            </a:r>
            <a:r>
              <a:rPr lang="es-ES_tradnl" dirty="0" err="1" smtClean="0"/>
              <a:t>Santiago’s</a:t>
            </a:r>
            <a:r>
              <a:rPr lang="es-ES_tradnl" dirty="0" smtClean="0"/>
              <a:t> </a:t>
            </a:r>
            <a:r>
              <a:rPr lang="es-ES_tradnl" dirty="0" err="1" smtClean="0"/>
              <a:t>trail</a:t>
            </a:r>
            <a:r>
              <a:rPr lang="es-ES_tradnl" dirty="0" smtClean="0"/>
              <a:t> has </a:t>
            </a:r>
            <a:r>
              <a:rPr lang="es-ES_tradnl" dirty="0" err="1" smtClean="0"/>
              <a:t>been</a:t>
            </a:r>
            <a:r>
              <a:rPr lang="es-ES_tradnl" dirty="0" smtClean="0"/>
              <a:t> </a:t>
            </a:r>
            <a:r>
              <a:rPr lang="es-ES_tradnl" dirty="0" err="1" smtClean="0"/>
              <a:t>like</a:t>
            </a:r>
            <a:r>
              <a:rPr lang="es-ES_tradnl" dirty="0" smtClean="0"/>
              <a:t>.  </a:t>
            </a:r>
            <a:r>
              <a:rPr lang="es-ES_tradnl" dirty="0" err="1" smtClean="0"/>
              <a:t>Why</a:t>
            </a:r>
            <a:r>
              <a:rPr lang="es-ES_tradnl" dirty="0" smtClean="0"/>
              <a:t> do </a:t>
            </a:r>
            <a:r>
              <a:rPr lang="es-ES_tradnl" dirty="0" err="1" smtClean="0"/>
              <a:t>you</a:t>
            </a:r>
            <a:r>
              <a:rPr lang="es-ES_tradnl" dirty="0" smtClean="0"/>
              <a:t> </a:t>
            </a:r>
            <a:r>
              <a:rPr lang="es-ES_tradnl" dirty="0" err="1" smtClean="0"/>
              <a:t>think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</a:t>
            </a:r>
            <a:r>
              <a:rPr lang="es-ES_tradnl" dirty="0" err="1" smtClean="0"/>
              <a:t>there</a:t>
            </a:r>
            <a:r>
              <a:rPr lang="es-ES_tradnl" dirty="0" smtClean="0"/>
              <a:t> </a:t>
            </a:r>
            <a:r>
              <a:rPr lang="es-ES_tradnl" dirty="0" err="1" smtClean="0"/>
              <a:t>is</a:t>
            </a:r>
            <a:r>
              <a:rPr lang="es-ES_tradnl" dirty="0" smtClean="0"/>
              <a:t> a particular </a:t>
            </a:r>
            <a:r>
              <a:rPr lang="es-ES_tradnl" dirty="0" err="1" smtClean="0"/>
              <a:t>player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being</a:t>
            </a:r>
            <a:r>
              <a:rPr lang="es-ES_tradnl" dirty="0" smtClean="0"/>
              <a:t> </a:t>
            </a:r>
            <a:r>
              <a:rPr lang="es-ES_tradnl" dirty="0" err="1" smtClean="0"/>
              <a:t>unfair</a:t>
            </a:r>
            <a:r>
              <a:rPr lang="es-ES_tradnl" dirty="0" smtClean="0"/>
              <a:t> to Santiago?  </a:t>
            </a:r>
            <a:r>
              <a:rPr lang="es-ES_tradnl" dirty="0" err="1" smtClean="0"/>
              <a:t>Why</a:t>
            </a:r>
            <a:r>
              <a:rPr lang="es-ES_tradnl" dirty="0" smtClean="0"/>
              <a:t> </a:t>
            </a:r>
            <a:r>
              <a:rPr lang="es-ES_tradnl" dirty="0" err="1" smtClean="0"/>
              <a:t>would</a:t>
            </a:r>
            <a:r>
              <a:rPr lang="es-ES_tradnl" dirty="0" smtClean="0"/>
              <a:t> he do </a:t>
            </a:r>
            <a:r>
              <a:rPr lang="es-ES_tradnl" dirty="0" err="1" smtClean="0"/>
              <a:t>that</a:t>
            </a:r>
            <a:r>
              <a:rPr lang="es-ES_tradnl" dirty="0" smtClean="0"/>
              <a:t>?</a:t>
            </a:r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62e:</a:t>
            </a:r>
          </a:p>
          <a:p>
            <a:pPr marL="0" indent="0">
              <a:buNone/>
            </a:pPr>
            <a:r>
              <a:rPr lang="es-ES_tradnl" dirty="0" smtClean="0"/>
              <a:t>In </a:t>
            </a:r>
            <a:r>
              <a:rPr lang="es-ES_tradnl" dirty="0" err="1" smtClean="0"/>
              <a:t>the</a:t>
            </a:r>
            <a:r>
              <a:rPr lang="es-ES_tradnl" dirty="0" smtClean="0"/>
              <a:t> GOAL </a:t>
            </a:r>
            <a:r>
              <a:rPr lang="es-ES_tradnl" dirty="0" err="1" smtClean="0"/>
              <a:t>packet</a:t>
            </a:r>
            <a:r>
              <a:rPr lang="es-ES_tradnl" dirty="0" smtClean="0"/>
              <a:t>, complete </a:t>
            </a:r>
            <a:r>
              <a:rPr lang="es-ES_tradnl" dirty="0" err="1" smtClean="0"/>
              <a:t>questions</a:t>
            </a:r>
            <a:r>
              <a:rPr lang="es-ES_tradnl" dirty="0" smtClean="0"/>
              <a:t> # 17 </a:t>
            </a:r>
            <a:r>
              <a:rPr lang="es-ES_tradnl" dirty="0" smtClean="0"/>
              <a:t>-19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1567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10208</TotalTime>
  <Words>92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25 de mayo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70</cp:revision>
  <cp:lastPrinted>2016-04-22T19:22:12Z</cp:lastPrinted>
  <dcterms:created xsi:type="dcterms:W3CDTF">2014-12-15T19:13:06Z</dcterms:created>
  <dcterms:modified xsi:type="dcterms:W3CDTF">2017-05-25T15:18:28Z</dcterms:modified>
</cp:coreProperties>
</file>